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74F7F-D28C-46DF-9D9B-E874B9EA7E13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C139C-5C3D-46FA-AD5F-C93C2D93F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57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ECC8-8504-45A8-9F50-D58FE05F1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E26EE1-1814-45F7-A370-9173962715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7ECCE-5D04-4DBA-BAA9-802A0B521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CFFD-075D-4F4B-8704-8D4AE40C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C3B74-3C08-4678-83DB-623EB4A99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304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AD0E-9A16-41D1-B62F-C438C7793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665CFD-797A-486F-B206-9AF0F6F59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92A67-4B2B-4F79-A990-F267C4E7C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3EEF4-A18A-4168-91BE-27C9ABF15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6983-C31C-4738-AB9D-83337FCA5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290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25DE5A-6FB9-404B-8608-7C86CE0ADE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1B3393-BE9A-41C2-8398-58CBF8ED3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C5685-2496-4C9D-B924-B7DA20FF5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B4159-CC79-4DBB-ADCE-C4C0C80A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AD41D-E601-4CF7-9198-E70AF9B8E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294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C624E-A3DA-4F7D-AC86-C0B731752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A24A4-0073-41D0-B0F1-7C51CFFC4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DF4E5-7D11-40E6-BD02-648D3D643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44F06-6DA4-4A0C-898B-C68060AFE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9F5E9-65EA-45A5-8105-D600901C7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0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593A-E4BD-492A-9B3B-142199D9A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702A0-525F-4356-8F09-27E31B9D4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70E64-3DC1-4F48-921E-D41B05D8A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A7C86-09D0-4401-A1AC-6E7EFB765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796DE-ED1D-4919-AEDD-18D5CB5F1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8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B2FB2-76C5-4489-B14D-2CE1F4945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C94AF-5AAB-413A-8265-64F1C05C4B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7F23B-ABE0-4B64-A665-BFD2909A0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B28EE-9D46-4C5C-834A-7066DFAE4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C4FE4-CFED-4487-B97B-6296940C5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8B9A04-3299-43D3-8344-53C0D3457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27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B868-B477-4332-9F35-D34E6FC9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D4B8F-7017-476B-98B9-E7CED8F68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7719CE-9010-46F2-8F07-44930A578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579330-ADA4-4ADA-8907-833DD19427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435FF0-A137-4337-B6FD-7726B2B907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75BD61-568C-4D61-8551-56A41D210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5A6EE1-5295-4D33-8BD7-7AB0055AA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6AA24-0EA7-4A24-8275-3A97FA51C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72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5720-5DF9-4152-8457-DFABF13C5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E4F29-C40F-44D0-80A9-619104505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11F60A-304D-43AD-85BD-8303EE87F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D1F0F4-6503-4AB2-8DD7-19B979D59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2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E5C199-C19F-4100-B368-9AB214571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DC4C48-2C6C-4652-A080-D61021F9B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2E3DC-7479-413E-83D1-BE158BEB0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6BFFB-BFDE-472D-B7A7-3FF608D18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0E021-9C0C-4DE2-821A-3072FA96C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59C70-7847-4832-9A89-51F036340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3188C-8A80-4E87-99AE-41CC4B5B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7544D-E128-42E0-8426-430CF6820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F51B3-41D6-42A2-A18F-D984F6604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7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9536-6FC4-4882-824A-5124E0DA0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9CA5A-A465-4A5D-8AE1-3025EF5094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CEB681-92F7-41CE-BC1F-E4423D2ED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85D70-5316-42DC-99E2-D1E45533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1B138-D9F3-4498-B77B-1B74B3A5F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904D0-616D-4051-89F9-C408F1B7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38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C5D5F3-3336-41FE-B4A0-D7F30DF33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2A055-B0FA-4DED-8796-16E472EB6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E2EAB-5E5C-411F-A83C-856540D351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C250C-4E65-4703-9AD8-BD15775D966B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CE4E5-583F-4655-A206-5D5221EDB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7DF42-4971-47C7-8DE8-09A63844C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57C6F-B5AC-4178-ADAB-2BFDAD70A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97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2.wdp"/><Relationship Id="rId3" Type="http://schemas.microsoft.com/office/2007/relationships/hdphoto" Target="../media/hdphoto4.wdp"/><Relationship Id="rId7" Type="http://schemas.openxmlformats.org/officeDocument/2006/relationships/image" Target="../media/image2.png"/><Relationship Id="rId12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microsoft.com/office/2007/relationships/hdphoto" Target="../media/hdphoto5.wdp"/><Relationship Id="rId15" Type="http://schemas.microsoft.com/office/2007/relationships/hdphoto" Target="../media/hdphoto3.wdp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4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FD38633-7198-46D3-BAA8-FD101A39D40F}"/>
              </a:ext>
            </a:extLst>
          </p:cNvPr>
          <p:cNvGrpSpPr/>
          <p:nvPr/>
        </p:nvGrpSpPr>
        <p:grpSpPr>
          <a:xfrm>
            <a:off x="-7925" y="-35653"/>
            <a:ext cx="9846460" cy="6654498"/>
            <a:chOff x="-7925" y="-35653"/>
            <a:chExt cx="9846460" cy="66544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E05DD1B-D697-4461-B594-D5F438A724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811" t="24038" r="21863" b="23570"/>
            <a:stretch/>
          </p:blipFill>
          <p:spPr>
            <a:xfrm>
              <a:off x="3691051" y="1871789"/>
              <a:ext cx="4507890" cy="2948473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1026" name="Picture 2" descr="Image result for arduino nano diagram">
              <a:extLst>
                <a:ext uri="{FF2B5EF4-FFF2-40B4-BE49-F238E27FC236}">
                  <a16:creationId xmlns:a16="http://schemas.microsoft.com/office/drawing/2014/main" id="{EF9E893A-9A50-484D-9309-6A6C8EEFFD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478639" y="2186834"/>
              <a:ext cx="920090" cy="2318385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2D9C9A-381B-4BA3-8C5E-1A21804424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402" t="50892" r="28320" b="32231"/>
            <a:stretch/>
          </p:blipFill>
          <p:spPr>
            <a:xfrm>
              <a:off x="8598116" y="3342702"/>
              <a:ext cx="1240419" cy="74164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28575" cap="sq">
              <a:solidFill>
                <a:srgbClr val="FFFFFF"/>
              </a:solidFill>
              <a:miter lim="800000"/>
            </a:ln>
            <a:effectLst/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78353D-2BCB-4B65-BD87-71D3BEA12D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6852" b="37222" l="64547" r="66890">
                          <a14:foregroundMark x1="65946" y1="27130" x2="65338" y2="27130"/>
                          <a14:foregroundMark x1="66038" y1="26944" x2="65703" y2="26852"/>
                          <a14:foregroundMark x1="65946" y1="31852" x2="65216" y2="31759"/>
                          <a14:foregroundMark x1="66220" y1="31019" x2="66220" y2="31019"/>
                          <a14:foregroundMark x1="64760" y1="29167" x2="64729" y2="32778"/>
                          <a14:foregroundMark x1="64851" y1="36667" x2="64851" y2="36667"/>
                          <a14:foregroundMark x1="64790" y1="37222" x2="64790" y2="37222"/>
                          <a14:foregroundMark x1="65825" y1="36944" x2="65825" y2="36944"/>
                          <a14:foregroundMark x1="66768" y1="36944" x2="66768" y2="36944"/>
                        </a14:backgroundRemoval>
                      </a14:imgEffect>
                    </a14:imgLayer>
                  </a14:imgProps>
                </a:ext>
              </a:extLst>
            </a:blip>
            <a:srcRect l="64266" t="26171" r="32775" b="61707"/>
            <a:stretch/>
          </p:blipFill>
          <p:spPr>
            <a:xfrm>
              <a:off x="4368217" y="862906"/>
              <a:ext cx="417312" cy="561976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7302AA4-E197-4FE7-BC4C-045E7AF0DB3F}"/>
                </a:ext>
              </a:extLst>
            </p:cNvPr>
            <p:cNvCxnSpPr/>
            <p:nvPr/>
          </p:nvCxnSpPr>
          <p:spPr>
            <a:xfrm>
              <a:off x="2635059" y="3738495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F6DBD8-6FBB-4BF9-88C3-6B5E941CBF05}"/>
                </a:ext>
              </a:extLst>
            </p:cNvPr>
            <p:cNvCxnSpPr/>
            <p:nvPr/>
          </p:nvCxnSpPr>
          <p:spPr>
            <a:xfrm>
              <a:off x="2763646" y="3738494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26EDDC-9ACC-4D65-ABC1-06AB15A14E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7727" y="4105207"/>
              <a:ext cx="1635919" cy="476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DDDC791-98AC-4ACC-821F-4691D771C9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67019" t="29535" r="13991" b="14149"/>
            <a:stretch/>
          </p:blipFill>
          <p:spPr>
            <a:xfrm>
              <a:off x="-7925" y="4362206"/>
              <a:ext cx="2315362" cy="225663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AE1E595-6068-45D0-81E9-F64E905267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6431" y="4259989"/>
              <a:ext cx="0" cy="16174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D48616C-8B2D-4994-8E02-4434891808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6431" y="4259989"/>
              <a:ext cx="16823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B693DAE-9968-49A9-BFA2-CB2220D9CE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745" y="3738495"/>
              <a:ext cx="0" cy="52149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8A88695-F67F-43A1-8611-571334C0F5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9796" y="4583839"/>
              <a:ext cx="162338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E858F54-1E76-48BC-BF5B-FE89F89769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7259" y="4164739"/>
              <a:ext cx="1252537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2D44EE-0970-4343-8F75-A2579D6A7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9796" y="4164740"/>
              <a:ext cx="1" cy="4190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DC0BA33-1E7D-4798-8693-7101FDA8A2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1389" y="3738494"/>
              <a:ext cx="0" cy="4262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36A9AB0-E340-4C2B-A15F-B7259A21E4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3646" y="3931373"/>
              <a:ext cx="0" cy="52149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E379C53-D517-483F-9360-2F554F66D9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3646" y="4448107"/>
              <a:ext cx="129953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4A19672-2446-4572-9059-704545972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08784" y="2074792"/>
              <a:ext cx="4762" cy="237331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2AB44D9-C0C1-4C2A-A6AC-F181AC2AF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6190" y="2077173"/>
              <a:ext cx="43735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8B0FE3A-177E-4C70-9310-904710CCF7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3333" y="4448107"/>
              <a:ext cx="432594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3E03B0C-6ADB-4CC7-9E9D-195225DD3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3458" y="3740875"/>
              <a:ext cx="0" cy="4238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B158CB3-7157-4085-B5FE-4DAAE1941E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98695" y="4159976"/>
              <a:ext cx="1122201" cy="47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3AC3118-A43D-4B5F-8A21-362A7446FD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0264" y="2212114"/>
              <a:ext cx="5395" cy="195857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78AA63-E7E9-42DC-95B8-E1694417CD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0264" y="2212114"/>
              <a:ext cx="438151" cy="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CD618E7-EAD7-4BE2-8DD8-CA8F6231B58F}"/>
                </a:ext>
              </a:extLst>
            </p:cNvPr>
            <p:cNvCxnSpPr>
              <a:cxnSpLocks/>
            </p:cNvCxnSpPr>
            <p:nvPr/>
          </p:nvCxnSpPr>
          <p:spPr>
            <a:xfrm>
              <a:off x="1122964" y="4105207"/>
              <a:ext cx="0" cy="32385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F63FC6B-C283-4CAE-99A0-333C092809CF}"/>
                </a:ext>
              </a:extLst>
            </p:cNvPr>
            <p:cNvSpPr txBox="1"/>
            <p:nvPr/>
          </p:nvSpPr>
          <p:spPr>
            <a:xfrm>
              <a:off x="3367201" y="4566554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3.3V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C847A19-0B4A-471F-B278-7BE5E2878160}"/>
                </a:ext>
              </a:extLst>
            </p:cNvPr>
            <p:cNvSpPr txBox="1"/>
            <p:nvPr/>
          </p:nvSpPr>
          <p:spPr>
            <a:xfrm>
              <a:off x="3307879" y="1941862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5V</a:t>
              </a: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C1D55A4-7A1E-4CE6-9D05-DE8CFCD2CCCB}"/>
                </a:ext>
              </a:extLst>
            </p:cNvPr>
            <p:cNvGrpSpPr/>
            <p:nvPr/>
          </p:nvGrpSpPr>
          <p:grpSpPr>
            <a:xfrm>
              <a:off x="486723" y="-35653"/>
              <a:ext cx="1626010" cy="1663585"/>
              <a:chOff x="1205559" y="202943"/>
              <a:chExt cx="1626010" cy="1663585"/>
            </a:xfrm>
          </p:grpSpPr>
          <p:pic>
            <p:nvPicPr>
              <p:cNvPr id="1028" name="Picture 4" descr="Related image">
                <a:extLst>
                  <a:ext uri="{FF2B5EF4-FFF2-40B4-BE49-F238E27FC236}">
                    <a16:creationId xmlns:a16="http://schemas.microsoft.com/office/drawing/2014/main" id="{B5C94F2D-E590-4D25-8A42-9C54311DFB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>
                            <a14:foregroundMark x1="41800" y1="75400" x2="41800" y2="75400"/>
                            <a14:foregroundMark x1="42000" y1="71600" x2="42700" y2="86900"/>
                            <a14:foregroundMark x1="42200" y1="87700" x2="42600" y2="86700"/>
                            <a14:foregroundMark x1="50700" y1="86600" x2="49800" y2="70100"/>
                            <a14:foregroundMark x1="57400" y1="70800" x2="57900" y2="86400"/>
                            <a14:foregroundMark x1="49100" y1="61700" x2="49100" y2="61700"/>
                            <a14:foregroundMark x1="41200" y1="60600" x2="41200" y2="60600"/>
                            <a14:foregroundMark x1="41200" y1="60600" x2="41200" y2="60600"/>
                            <a14:foregroundMark x1="41200" y1="60600" x2="41200" y2="60300"/>
                            <a14:foregroundMark x1="41700" y1="62600" x2="41600" y2="587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05559" y="202943"/>
                <a:ext cx="1626010" cy="1626010"/>
              </a:xfrm>
              <a:prstGeom prst="rect">
                <a:avLst/>
              </a:prstGeom>
              <a:noFill/>
              <a:ln w="28575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5E2D460-C22A-463C-8DE3-A3BD44854555}"/>
                  </a:ext>
                </a:extLst>
              </p:cNvPr>
              <p:cNvSpPr txBox="1"/>
              <p:nvPr/>
            </p:nvSpPr>
            <p:spPr>
              <a:xfrm>
                <a:off x="2132770" y="1670621"/>
                <a:ext cx="90108" cy="183336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dirty="0">
                    <a:latin typeface="Agency FB" panose="020B0503020202020204" pitchFamily="34" charset="0"/>
                  </a:rPr>
                  <a:t>S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03F889A-B952-4BD4-BB61-D1FDAF1231C0}"/>
                  </a:ext>
                </a:extLst>
              </p:cNvPr>
              <p:cNvSpPr txBox="1"/>
              <p:nvPr/>
            </p:nvSpPr>
            <p:spPr>
              <a:xfrm>
                <a:off x="2013195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+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B5A73F36-1991-4FE1-A31D-D0AF9A8A53AF}"/>
                  </a:ext>
                </a:extLst>
              </p:cNvPr>
              <p:cNvSpPr txBox="1"/>
              <p:nvPr/>
            </p:nvSpPr>
            <p:spPr>
              <a:xfrm>
                <a:off x="1882514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-</a:t>
                </a: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7F65D90-B0A6-45BF-8A7A-20639D638A5A}"/>
                </a:ext>
              </a:extLst>
            </p:cNvPr>
            <p:cNvSpPr txBox="1"/>
            <p:nvPr/>
          </p:nvSpPr>
          <p:spPr>
            <a:xfrm>
              <a:off x="4562774" y="1364732"/>
              <a:ext cx="90108" cy="183336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Agency FB" panose="020B0503020202020204" pitchFamily="34" charset="0"/>
                </a:rPr>
                <a:t>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03069A6-4024-4AF0-93C1-142110B57FF3}"/>
                </a:ext>
              </a:extLst>
            </p:cNvPr>
            <p:cNvSpPr txBox="1"/>
            <p:nvPr/>
          </p:nvSpPr>
          <p:spPr>
            <a:xfrm>
              <a:off x="4438298" y="1335260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+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1F5D237-774A-4BDD-8AF2-D63DC15AE5C0}"/>
                </a:ext>
              </a:extLst>
            </p:cNvPr>
            <p:cNvSpPr txBox="1"/>
            <p:nvPr/>
          </p:nvSpPr>
          <p:spPr>
            <a:xfrm>
              <a:off x="4699155" y="1336499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-</a:t>
              </a:r>
            </a:p>
          </p:txBody>
        </p: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C2527713-B7BE-4399-B79F-B083BD13B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9353" b="32805" l="63591" r="66460">
                          <a14:foregroundMark x1="63694" y1="30926" x2="63694" y2="30926"/>
                          <a14:foregroundMark x1="66159" y1="30926" x2="66159" y2="30926"/>
                        </a14:backgroundRemoval>
                      </a14:imgEffect>
                    </a14:imgLayer>
                  </a14:imgProps>
                </a:ext>
              </a:extLst>
            </a:blip>
            <a:srcRect l="63232" t="28922" r="33181" b="66763"/>
            <a:stretch/>
          </p:blipFill>
          <p:spPr>
            <a:xfrm>
              <a:off x="4562587" y="2789266"/>
              <a:ext cx="471876" cy="17290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FA884E9-96ED-46ED-A6CD-A2BAAF701AE2}"/>
                </a:ext>
              </a:extLst>
            </p:cNvPr>
            <p:cNvCxnSpPr>
              <a:cxnSpLocks/>
            </p:cNvCxnSpPr>
            <p:nvPr/>
          </p:nvCxnSpPr>
          <p:spPr>
            <a:xfrm>
              <a:off x="1433193" y="1375106"/>
              <a:ext cx="29022" cy="2363388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2286E9D-5A99-4934-9C6E-1BEE9F8C0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07365" y="1385067"/>
              <a:ext cx="0" cy="4274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4B1E680-4A08-45A2-A366-0A93CE17EC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3843" y="1389591"/>
              <a:ext cx="0" cy="32484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A7F435-4BA0-4799-A923-DD8FEB85A8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07365" y="1812566"/>
              <a:ext cx="2887603" cy="146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5BF7F81-6D6D-458C-B437-BC918D816D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97617" y="1821368"/>
              <a:ext cx="0" cy="39074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FFCED82-A5B7-4CE1-9D68-222FFD2B3B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1462" y="1714433"/>
              <a:ext cx="3145391" cy="142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121ECAF-2953-432D-BABE-C341BE494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3437" y="1728683"/>
              <a:ext cx="0" cy="35112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FFD8772-3E89-406B-8C38-3372A7DF3BE2}"/>
                </a:ext>
              </a:extLst>
            </p:cNvPr>
            <p:cNvCxnSpPr>
              <a:cxnSpLocks/>
            </p:cNvCxnSpPr>
            <p:nvPr/>
          </p:nvCxnSpPr>
          <p:spPr>
            <a:xfrm>
              <a:off x="1721088" y="2740723"/>
              <a:ext cx="0" cy="218721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7F069A3-F2AA-4B57-B494-ACC2E37FFD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18707" y="2737791"/>
              <a:ext cx="2868978" cy="7597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E397601-C788-4912-AE03-2DAAF9010D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83430" y="2209733"/>
              <a:ext cx="0" cy="3999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D63C6C05-9333-4D46-82DF-54AB6A0AC815}"/>
                </a:ext>
              </a:extLst>
            </p:cNvPr>
            <p:cNvCxnSpPr>
              <a:cxnSpLocks/>
            </p:cNvCxnSpPr>
            <p:nvPr/>
          </p:nvCxnSpPr>
          <p:spPr>
            <a:xfrm>
              <a:off x="4586087" y="1387448"/>
              <a:ext cx="0" cy="1224589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09BAE403-8FDA-4163-AABA-A76275D9B8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0018" y="1653097"/>
              <a:ext cx="407206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8C3FE1A-604A-41B0-BB8D-94E544BD4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2462" y="1653097"/>
              <a:ext cx="0" cy="55977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8B1EB82-B82C-4E49-9C8D-81F0846935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0018" y="1385068"/>
              <a:ext cx="0" cy="26802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26FCB4-9463-4C7C-8252-28746D2B79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5633" y="1388889"/>
              <a:ext cx="0" cy="69092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9596E2B-4C6F-4B0E-B859-DD2E80E366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3501" y="1800236"/>
              <a:ext cx="1042756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6CFE1D1-5E39-43A6-9CFD-DF550094DF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5067" y="1797378"/>
              <a:ext cx="5951" cy="173173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5142984-9F6A-48E9-8C82-F628CDDB49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7338" y="1797378"/>
              <a:ext cx="0" cy="2824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C1FFE3F-6F84-4E64-A224-F14EDB1ED3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0954" y="4578546"/>
              <a:ext cx="7898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F48EFF4-C4C7-4236-BAA9-FE9C30B7A9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3625" y="3907564"/>
              <a:ext cx="0" cy="67098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AF2E3D7F-55AC-486E-B255-9AD8516722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38739" y="4875483"/>
              <a:ext cx="114921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8C4A760-5F6A-4ED8-BEC2-B370C6D95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8739" y="4451282"/>
              <a:ext cx="8599" cy="42737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DE71AA0-E057-41E4-8278-F6CCAF103A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87956" y="3772966"/>
              <a:ext cx="0" cy="110251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0CE82124-3314-4A69-B02D-38C06FB321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9829" y="3780108"/>
              <a:ext cx="9812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93DFF267-C7E0-4757-B2DF-876935FABC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11113" y="3649858"/>
              <a:ext cx="105489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4DC6C23D-90C7-4658-9D53-CFC0DBC1A9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1113" y="3649858"/>
              <a:ext cx="0" cy="945355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CF9862C5-3CC7-41FF-AAB5-AB731F54CE00}"/>
                </a:ext>
              </a:extLst>
            </p:cNvPr>
            <p:cNvSpPr txBox="1"/>
            <p:nvPr/>
          </p:nvSpPr>
          <p:spPr>
            <a:xfrm>
              <a:off x="8399299" y="3838211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3v3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064469D7-4B02-43CC-A4F0-1F1796608C59}"/>
                </a:ext>
              </a:extLst>
            </p:cNvPr>
            <p:cNvSpPr txBox="1"/>
            <p:nvPr/>
          </p:nvSpPr>
          <p:spPr>
            <a:xfrm>
              <a:off x="8399128" y="3703164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RST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928F14E5-1791-4131-B917-720F5906628C}"/>
                </a:ext>
              </a:extLst>
            </p:cNvPr>
            <p:cNvSpPr txBox="1"/>
            <p:nvPr/>
          </p:nvSpPr>
          <p:spPr>
            <a:xfrm>
              <a:off x="8402014" y="357976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EN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37E3BA0F-F38B-4A65-A8AA-BDD2EB77114B}"/>
                </a:ext>
              </a:extLst>
            </p:cNvPr>
            <p:cNvSpPr txBox="1"/>
            <p:nvPr/>
          </p:nvSpPr>
          <p:spPr>
            <a:xfrm>
              <a:off x="8399127" y="3450548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TX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0FFC889-0944-47B7-B328-17715A0CA9E8}"/>
                </a:ext>
              </a:extLst>
            </p:cNvPr>
            <p:cNvSpPr txBox="1"/>
            <p:nvPr/>
          </p:nvSpPr>
          <p:spPr>
            <a:xfrm>
              <a:off x="8729307" y="3846672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RX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D8C31B7-BAD2-40F7-ADBC-068A9BB8FE71}"/>
                </a:ext>
              </a:extLst>
            </p:cNvPr>
            <p:cNvSpPr txBox="1"/>
            <p:nvPr/>
          </p:nvSpPr>
          <p:spPr>
            <a:xfrm>
              <a:off x="8729136" y="3711625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IO2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FE907892-9FE0-4E77-B200-E965C4E13594}"/>
                </a:ext>
              </a:extLst>
            </p:cNvPr>
            <p:cNvSpPr txBox="1"/>
            <p:nvPr/>
          </p:nvSpPr>
          <p:spPr>
            <a:xfrm>
              <a:off x="8732022" y="3588230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IO0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3B8282C1-0CB3-49A7-8685-9755A2D73667}"/>
                </a:ext>
              </a:extLst>
            </p:cNvPr>
            <p:cNvSpPr txBox="1"/>
            <p:nvPr/>
          </p:nvSpPr>
          <p:spPr>
            <a:xfrm>
              <a:off x="8729135" y="345900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GND</a:t>
              </a:r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0BC28013-E2F4-4B61-9918-EC2B0DD8E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681" y="5148195"/>
              <a:ext cx="5569331" cy="2381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46688E2-B0A1-4CAA-921A-67C05BCE8E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91250" y="3908542"/>
              <a:ext cx="1133" cy="1242034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B84EE93-D4A6-4049-B8C0-E0E3E78EC83D}"/>
                </a:ext>
              </a:extLst>
            </p:cNvPr>
            <p:cNvCxnSpPr>
              <a:cxnSpLocks/>
              <a:endCxn id="163" idx="1"/>
            </p:cNvCxnSpPr>
            <p:nvPr/>
          </p:nvCxnSpPr>
          <p:spPr>
            <a:xfrm flipH="1">
              <a:off x="8399127" y="3526734"/>
              <a:ext cx="262118" cy="75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4C07072-B43B-4D34-ADBC-3C28AD32CA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08130" y="3524852"/>
              <a:ext cx="3370" cy="146141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4B7F63B-FA33-43CF-8C04-A12D58204A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9453" y="4986270"/>
              <a:ext cx="4918469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EC81757F-293C-4EF7-9D73-63AC20CADD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070" y="2658484"/>
              <a:ext cx="0" cy="296198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249EC53-D969-49B2-B888-C154D66A9F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9478" y="2526439"/>
              <a:ext cx="0" cy="42824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649D8FB0-EC71-4A5C-BAE7-E2FF0C0AAF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95689" y="2658484"/>
              <a:ext cx="337063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34B3ECFB-C449-4FE8-AB88-8DE605FA48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7833" y="2526439"/>
              <a:ext cx="734001" cy="1077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22F9429-6C85-4E2F-AAFE-6816299422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26681" y="2658483"/>
              <a:ext cx="0" cy="2489712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F2566C6B-1F09-45C0-8BF2-52A4E915B7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99454" y="2524059"/>
              <a:ext cx="3571" cy="246221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9" name="Picture 6" descr="thumb image">
            <a:extLst>
              <a:ext uri="{FF2B5EF4-FFF2-40B4-BE49-F238E27FC236}">
                <a16:creationId xmlns:a16="http://schemas.microsoft.com/office/drawing/2014/main" id="{620DC2CD-2A5E-4661-BBC8-6322D940C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8013" y="2334577"/>
            <a:ext cx="3599677" cy="240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386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FD38633-7198-46D3-BAA8-FD101A39D40F}"/>
              </a:ext>
            </a:extLst>
          </p:cNvPr>
          <p:cNvGrpSpPr/>
          <p:nvPr/>
        </p:nvGrpSpPr>
        <p:grpSpPr>
          <a:xfrm>
            <a:off x="0" y="-2223"/>
            <a:ext cx="9846460" cy="6654498"/>
            <a:chOff x="-7925" y="-35653"/>
            <a:chExt cx="9846460" cy="66544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E05DD1B-D697-4461-B594-D5F438A724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811" t="24038" r="21863" b="23570"/>
            <a:stretch/>
          </p:blipFill>
          <p:spPr>
            <a:xfrm>
              <a:off x="3691051" y="1871789"/>
              <a:ext cx="4507890" cy="2948473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1026" name="Picture 2" descr="Image result for arduino nano diagram">
              <a:extLst>
                <a:ext uri="{FF2B5EF4-FFF2-40B4-BE49-F238E27FC236}">
                  <a16:creationId xmlns:a16="http://schemas.microsoft.com/office/drawing/2014/main" id="{EF9E893A-9A50-484D-9309-6A6C8EEFFD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478639" y="2186834"/>
              <a:ext cx="920090" cy="2318385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2D9C9A-381B-4BA3-8C5E-1A21804424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402" t="50892" r="28320" b="32231"/>
            <a:stretch/>
          </p:blipFill>
          <p:spPr>
            <a:xfrm>
              <a:off x="8598116" y="3342702"/>
              <a:ext cx="1240419" cy="74164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28575" cap="sq">
              <a:solidFill>
                <a:srgbClr val="FFFFFF"/>
              </a:solidFill>
              <a:miter lim="800000"/>
            </a:ln>
            <a:effectLst/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78353D-2BCB-4B65-BD87-71D3BEA12D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6852" b="37222" l="64547" r="66890">
                          <a14:foregroundMark x1="65946" y1="27130" x2="65338" y2="27130"/>
                          <a14:foregroundMark x1="66038" y1="26944" x2="65703" y2="26852"/>
                          <a14:foregroundMark x1="65946" y1="31852" x2="65216" y2="31759"/>
                          <a14:foregroundMark x1="66220" y1="31019" x2="66220" y2="31019"/>
                          <a14:foregroundMark x1="64760" y1="29167" x2="64729" y2="32778"/>
                          <a14:foregroundMark x1="64851" y1="36667" x2="64851" y2="36667"/>
                          <a14:foregroundMark x1="64790" y1="37222" x2="64790" y2="37222"/>
                          <a14:foregroundMark x1="65825" y1="36944" x2="65825" y2="36944"/>
                          <a14:foregroundMark x1="66768" y1="36944" x2="66768" y2="36944"/>
                        </a14:backgroundRemoval>
                      </a14:imgEffect>
                    </a14:imgLayer>
                  </a14:imgProps>
                </a:ext>
              </a:extLst>
            </a:blip>
            <a:srcRect l="64266" t="26171" r="32775" b="61707"/>
            <a:stretch/>
          </p:blipFill>
          <p:spPr>
            <a:xfrm>
              <a:off x="4368217" y="862906"/>
              <a:ext cx="417312" cy="561976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7302AA4-E197-4FE7-BC4C-045E7AF0DB3F}"/>
                </a:ext>
              </a:extLst>
            </p:cNvPr>
            <p:cNvCxnSpPr/>
            <p:nvPr/>
          </p:nvCxnSpPr>
          <p:spPr>
            <a:xfrm>
              <a:off x="2635059" y="3738495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0F6DBD8-6FBB-4BF9-88C3-6B5E941CBF05}"/>
                </a:ext>
              </a:extLst>
            </p:cNvPr>
            <p:cNvCxnSpPr/>
            <p:nvPr/>
          </p:nvCxnSpPr>
          <p:spPr>
            <a:xfrm>
              <a:off x="2763646" y="3738494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26EDDC-9ACC-4D65-ABC1-06AB15A14E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7727" y="4105207"/>
              <a:ext cx="1635919" cy="476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DDDC791-98AC-4ACC-821F-4691D771C9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67019" t="29535" r="13991" b="14149"/>
            <a:stretch/>
          </p:blipFill>
          <p:spPr>
            <a:xfrm>
              <a:off x="-7925" y="4362206"/>
              <a:ext cx="2315362" cy="225663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AE1E595-6068-45D0-81E9-F64E905267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6431" y="4259989"/>
              <a:ext cx="0" cy="16174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D48616C-8B2D-4994-8E02-4434891808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6431" y="4259989"/>
              <a:ext cx="16823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B693DAE-9968-49A9-BFA2-CB2220D9CE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745" y="3738495"/>
              <a:ext cx="0" cy="52149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8A88695-F67F-43A1-8611-571334C0F5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9796" y="4583839"/>
              <a:ext cx="162338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E858F54-1E76-48BC-BF5B-FE89F89769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7259" y="4164739"/>
              <a:ext cx="1252537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2D44EE-0970-4343-8F75-A2579D6A7E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9796" y="4164740"/>
              <a:ext cx="1" cy="4190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DC0BA33-1E7D-4798-8693-7101FDA8A2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1389" y="3738494"/>
              <a:ext cx="0" cy="4262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36A9AB0-E340-4C2B-A15F-B7259A21E4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3646" y="3931373"/>
              <a:ext cx="0" cy="52149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E379C53-D517-483F-9360-2F554F66D9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3646" y="4448107"/>
              <a:ext cx="129953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4A19672-2446-4572-9059-704545972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08784" y="2074792"/>
              <a:ext cx="4762" cy="237331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2AB44D9-C0C1-4C2A-A6AC-F181AC2AF1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6190" y="2077173"/>
              <a:ext cx="43735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8B0FE3A-177E-4C70-9310-904710CCF7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3333" y="4448107"/>
              <a:ext cx="432594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3E03B0C-6ADB-4CC7-9E9D-195225DD3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3458" y="3740875"/>
              <a:ext cx="0" cy="4238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B158CB3-7157-4085-B5FE-4DAAE1941E8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98695" y="4159976"/>
              <a:ext cx="1122201" cy="47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3AC3118-A43D-4B5F-8A21-362A7446FD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0264" y="2212114"/>
              <a:ext cx="5395" cy="195857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78AA63-E7E9-42DC-95B8-E1694417CD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0264" y="2212114"/>
              <a:ext cx="438151" cy="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CD618E7-EAD7-4BE2-8DD8-CA8F6231B58F}"/>
                </a:ext>
              </a:extLst>
            </p:cNvPr>
            <p:cNvCxnSpPr>
              <a:cxnSpLocks/>
            </p:cNvCxnSpPr>
            <p:nvPr/>
          </p:nvCxnSpPr>
          <p:spPr>
            <a:xfrm>
              <a:off x="1122964" y="4105207"/>
              <a:ext cx="0" cy="32385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F63FC6B-C283-4CAE-99A0-333C092809CF}"/>
                </a:ext>
              </a:extLst>
            </p:cNvPr>
            <p:cNvSpPr txBox="1"/>
            <p:nvPr/>
          </p:nvSpPr>
          <p:spPr>
            <a:xfrm>
              <a:off x="3367201" y="4566554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3.3V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C847A19-0B4A-471F-B278-7BE5E2878160}"/>
                </a:ext>
              </a:extLst>
            </p:cNvPr>
            <p:cNvSpPr txBox="1"/>
            <p:nvPr/>
          </p:nvSpPr>
          <p:spPr>
            <a:xfrm>
              <a:off x="3307879" y="1941862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5V</a:t>
              </a: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C1D55A4-7A1E-4CE6-9D05-DE8CFCD2CCCB}"/>
                </a:ext>
              </a:extLst>
            </p:cNvPr>
            <p:cNvGrpSpPr/>
            <p:nvPr/>
          </p:nvGrpSpPr>
          <p:grpSpPr>
            <a:xfrm>
              <a:off x="486723" y="-35653"/>
              <a:ext cx="1626010" cy="1663585"/>
              <a:chOff x="1205559" y="202943"/>
              <a:chExt cx="1626010" cy="1663585"/>
            </a:xfrm>
          </p:grpSpPr>
          <p:pic>
            <p:nvPicPr>
              <p:cNvPr id="1028" name="Picture 4" descr="Related image">
                <a:extLst>
                  <a:ext uri="{FF2B5EF4-FFF2-40B4-BE49-F238E27FC236}">
                    <a16:creationId xmlns:a16="http://schemas.microsoft.com/office/drawing/2014/main" id="{B5C94F2D-E590-4D25-8A42-9C54311DFB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>
                            <a14:foregroundMark x1="41800" y1="75400" x2="41800" y2="75400"/>
                            <a14:foregroundMark x1="42000" y1="71600" x2="42700" y2="86900"/>
                            <a14:foregroundMark x1="42200" y1="87700" x2="42600" y2="86700"/>
                            <a14:foregroundMark x1="50700" y1="86600" x2="49800" y2="70100"/>
                            <a14:foregroundMark x1="57400" y1="70800" x2="57900" y2="86400"/>
                            <a14:foregroundMark x1="49100" y1="61700" x2="49100" y2="61700"/>
                            <a14:foregroundMark x1="41200" y1="60600" x2="41200" y2="60600"/>
                            <a14:foregroundMark x1="41200" y1="60600" x2="41200" y2="60600"/>
                            <a14:foregroundMark x1="41200" y1="60600" x2="41200" y2="60300"/>
                            <a14:foregroundMark x1="41700" y1="62600" x2="41600" y2="587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05559" y="202943"/>
                <a:ext cx="1626010" cy="1626010"/>
              </a:xfrm>
              <a:prstGeom prst="rect">
                <a:avLst/>
              </a:prstGeom>
              <a:noFill/>
              <a:ln w="28575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5E2D460-C22A-463C-8DE3-A3BD44854555}"/>
                  </a:ext>
                </a:extLst>
              </p:cNvPr>
              <p:cNvSpPr txBox="1"/>
              <p:nvPr/>
            </p:nvSpPr>
            <p:spPr>
              <a:xfrm>
                <a:off x="2132770" y="1670621"/>
                <a:ext cx="90108" cy="183336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dirty="0">
                    <a:latin typeface="Agency FB" panose="020B0503020202020204" pitchFamily="34" charset="0"/>
                  </a:rPr>
                  <a:t>S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03F889A-B952-4BD4-BB61-D1FDAF1231C0}"/>
                  </a:ext>
                </a:extLst>
              </p:cNvPr>
              <p:cNvSpPr txBox="1"/>
              <p:nvPr/>
            </p:nvSpPr>
            <p:spPr>
              <a:xfrm>
                <a:off x="2013195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+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B5A73F36-1991-4FE1-A31D-D0AF9A8A53AF}"/>
                  </a:ext>
                </a:extLst>
              </p:cNvPr>
              <p:cNvSpPr txBox="1"/>
              <p:nvPr/>
            </p:nvSpPr>
            <p:spPr>
              <a:xfrm>
                <a:off x="1882514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-</a:t>
                </a: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7F65D90-B0A6-45BF-8A7A-20639D638A5A}"/>
                </a:ext>
              </a:extLst>
            </p:cNvPr>
            <p:cNvSpPr txBox="1"/>
            <p:nvPr/>
          </p:nvSpPr>
          <p:spPr>
            <a:xfrm>
              <a:off x="4562774" y="1364732"/>
              <a:ext cx="90108" cy="183336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Agency FB" panose="020B0503020202020204" pitchFamily="34" charset="0"/>
                </a:rPr>
                <a:t>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03069A6-4024-4AF0-93C1-142110B57FF3}"/>
                </a:ext>
              </a:extLst>
            </p:cNvPr>
            <p:cNvSpPr txBox="1"/>
            <p:nvPr/>
          </p:nvSpPr>
          <p:spPr>
            <a:xfrm>
              <a:off x="4438298" y="1335260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+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1F5D237-774A-4BDD-8AF2-D63DC15AE5C0}"/>
                </a:ext>
              </a:extLst>
            </p:cNvPr>
            <p:cNvSpPr txBox="1"/>
            <p:nvPr/>
          </p:nvSpPr>
          <p:spPr>
            <a:xfrm>
              <a:off x="4699155" y="1336499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-</a:t>
              </a:r>
            </a:p>
          </p:txBody>
        </p:sp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C2527713-B7BE-4399-B79F-B083BD13B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9353" b="32805" l="63591" r="66460">
                          <a14:foregroundMark x1="63694" y1="30926" x2="63694" y2="30926"/>
                          <a14:foregroundMark x1="66159" y1="30926" x2="66159" y2="30926"/>
                        </a14:backgroundRemoval>
                      </a14:imgEffect>
                    </a14:imgLayer>
                  </a14:imgProps>
                </a:ext>
              </a:extLst>
            </a:blip>
            <a:srcRect l="63232" t="28922" r="33181" b="66763"/>
            <a:stretch/>
          </p:blipFill>
          <p:spPr>
            <a:xfrm>
              <a:off x="4562587" y="2789266"/>
              <a:ext cx="471876" cy="17290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FA884E9-96ED-46ED-A6CD-A2BAAF701AE2}"/>
                </a:ext>
              </a:extLst>
            </p:cNvPr>
            <p:cNvCxnSpPr>
              <a:cxnSpLocks/>
            </p:cNvCxnSpPr>
            <p:nvPr/>
          </p:nvCxnSpPr>
          <p:spPr>
            <a:xfrm>
              <a:off x="1433193" y="1375106"/>
              <a:ext cx="29022" cy="2363388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2286E9D-5A99-4934-9C6E-1BEE9F8C0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07365" y="1385067"/>
              <a:ext cx="0" cy="4274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4B1E680-4A08-45A2-A366-0A93CE17EC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3843" y="1389591"/>
              <a:ext cx="0" cy="32484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A7F435-4BA0-4799-A923-DD8FEB85A8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07365" y="1812566"/>
              <a:ext cx="2887603" cy="146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5BF7F81-6D6D-458C-B437-BC918D816D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97617" y="1821368"/>
              <a:ext cx="0" cy="39074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FFCED82-A5B7-4CE1-9D68-222FFD2B3B5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1462" y="1714433"/>
              <a:ext cx="3145391" cy="142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121ECAF-2953-432D-BABE-C341BE494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3437" y="1728683"/>
              <a:ext cx="0" cy="35112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FFD8772-3E89-406B-8C38-3372A7DF3BE2}"/>
                </a:ext>
              </a:extLst>
            </p:cNvPr>
            <p:cNvCxnSpPr>
              <a:cxnSpLocks/>
            </p:cNvCxnSpPr>
            <p:nvPr/>
          </p:nvCxnSpPr>
          <p:spPr>
            <a:xfrm>
              <a:off x="1721088" y="2740723"/>
              <a:ext cx="0" cy="218721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7F069A3-F2AA-4B57-B494-ACC2E37FFD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18707" y="2737791"/>
              <a:ext cx="2868978" cy="7597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E397601-C788-4912-AE03-2DAAF9010D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83430" y="2209733"/>
              <a:ext cx="0" cy="3999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D63C6C05-9333-4D46-82DF-54AB6A0AC815}"/>
                </a:ext>
              </a:extLst>
            </p:cNvPr>
            <p:cNvCxnSpPr>
              <a:cxnSpLocks/>
            </p:cNvCxnSpPr>
            <p:nvPr/>
          </p:nvCxnSpPr>
          <p:spPr>
            <a:xfrm>
              <a:off x="4586087" y="1387448"/>
              <a:ext cx="0" cy="1224589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09BAE403-8FDA-4163-AABA-A76275D9B8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0018" y="1653097"/>
              <a:ext cx="407206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8C3FE1A-604A-41B0-BB8D-94E544BD49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2462" y="1653097"/>
              <a:ext cx="0" cy="55977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8B1EB82-B82C-4E49-9C8D-81F0846935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0018" y="1385068"/>
              <a:ext cx="0" cy="26802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BD26FCB4-9463-4C7C-8252-28746D2B79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5633" y="1388889"/>
              <a:ext cx="0" cy="69092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9596E2B-4C6F-4B0E-B859-DD2E80E366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3501" y="1800236"/>
              <a:ext cx="1042756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6CFE1D1-5E39-43A6-9CFD-DF550094DF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5067" y="1797378"/>
              <a:ext cx="5951" cy="173173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5142984-9F6A-48E9-8C82-F628CDDB49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7338" y="1797378"/>
              <a:ext cx="0" cy="2824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C1FFE3F-6F84-4E64-A224-F14EDB1ED3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0954" y="4578546"/>
              <a:ext cx="7898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F48EFF4-C4C7-4236-BAA9-FE9C30B7A9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3625" y="3907564"/>
              <a:ext cx="0" cy="67098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AF2E3D7F-55AC-486E-B255-9AD8516722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38739" y="4875483"/>
              <a:ext cx="114921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8C4A760-5F6A-4ED8-BEC2-B370C6D95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8739" y="4451282"/>
              <a:ext cx="8599" cy="42737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DE71AA0-E057-41E4-8278-F6CCAF103A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87956" y="3772966"/>
              <a:ext cx="0" cy="110251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0CE82124-3314-4A69-B02D-38C06FB321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9829" y="3780108"/>
              <a:ext cx="9812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93DFF267-C7E0-4757-B2DF-876935FABC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11113" y="3649858"/>
              <a:ext cx="105489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4DC6C23D-90C7-4658-9D53-CFC0DBC1A9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1113" y="3649858"/>
              <a:ext cx="0" cy="945355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CF9862C5-3CC7-41FF-AAB5-AB731F54CE00}"/>
                </a:ext>
              </a:extLst>
            </p:cNvPr>
            <p:cNvSpPr txBox="1"/>
            <p:nvPr/>
          </p:nvSpPr>
          <p:spPr>
            <a:xfrm>
              <a:off x="8399299" y="3838211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3v3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064469D7-4B02-43CC-A4F0-1F1796608C59}"/>
                </a:ext>
              </a:extLst>
            </p:cNvPr>
            <p:cNvSpPr txBox="1"/>
            <p:nvPr/>
          </p:nvSpPr>
          <p:spPr>
            <a:xfrm>
              <a:off x="8399128" y="3703164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RST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928F14E5-1791-4131-B917-720F5906628C}"/>
                </a:ext>
              </a:extLst>
            </p:cNvPr>
            <p:cNvSpPr txBox="1"/>
            <p:nvPr/>
          </p:nvSpPr>
          <p:spPr>
            <a:xfrm>
              <a:off x="8402014" y="357976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EN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0FFC889-0944-47B7-B328-17715A0CA9E8}"/>
                </a:ext>
              </a:extLst>
            </p:cNvPr>
            <p:cNvSpPr txBox="1"/>
            <p:nvPr/>
          </p:nvSpPr>
          <p:spPr>
            <a:xfrm>
              <a:off x="8729307" y="3846672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RX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D8C31B7-BAD2-40F7-ADBC-068A9BB8FE71}"/>
                </a:ext>
              </a:extLst>
            </p:cNvPr>
            <p:cNvSpPr txBox="1"/>
            <p:nvPr/>
          </p:nvSpPr>
          <p:spPr>
            <a:xfrm>
              <a:off x="8729136" y="3711625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IO2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FE907892-9FE0-4E77-B200-E965C4E13594}"/>
                </a:ext>
              </a:extLst>
            </p:cNvPr>
            <p:cNvSpPr txBox="1"/>
            <p:nvPr/>
          </p:nvSpPr>
          <p:spPr>
            <a:xfrm>
              <a:off x="8732022" y="3588230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IO0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3B8282C1-0CB3-49A7-8685-9755A2D73667}"/>
                </a:ext>
              </a:extLst>
            </p:cNvPr>
            <p:cNvSpPr txBox="1"/>
            <p:nvPr/>
          </p:nvSpPr>
          <p:spPr>
            <a:xfrm>
              <a:off x="8729135" y="345900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GND</a:t>
              </a:r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0BC28013-E2F4-4B61-9918-EC2B0DD8E4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681" y="5148195"/>
              <a:ext cx="5569331" cy="2381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46688E2-B0A1-4CAA-921A-67C05BCE8E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91250" y="3908542"/>
              <a:ext cx="1133" cy="1242034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B84EE93-D4A6-4049-B8C0-E0E3E78EC83D}"/>
                </a:ext>
              </a:extLst>
            </p:cNvPr>
            <p:cNvCxnSpPr>
              <a:cxnSpLocks/>
              <a:endCxn id="163" idx="1"/>
            </p:cNvCxnSpPr>
            <p:nvPr/>
          </p:nvCxnSpPr>
          <p:spPr>
            <a:xfrm flipH="1">
              <a:off x="8399127" y="3526734"/>
              <a:ext cx="262118" cy="75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4C07072-B43B-4D34-ADBC-3C28AD32CA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08130" y="3524852"/>
              <a:ext cx="3370" cy="146141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4B7F63B-FA33-43CF-8C04-A12D58204A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9453" y="4986270"/>
              <a:ext cx="4918469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EC81757F-293C-4EF7-9D73-63AC20CADD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070" y="2658484"/>
              <a:ext cx="0" cy="296198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249EC53-D969-49B2-B888-C154D66A9F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9478" y="2526439"/>
              <a:ext cx="0" cy="42824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649D8FB0-EC71-4A5C-BAE7-E2FF0C0AAF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95689" y="2658484"/>
              <a:ext cx="337063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34B3ECFB-C449-4FE8-AB88-8DE605FA48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7833" y="2526439"/>
              <a:ext cx="734001" cy="1077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C22F9429-6C85-4E2F-AAFE-6816299422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26681" y="2658483"/>
              <a:ext cx="0" cy="2489712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F2566C6B-1F09-45C0-8BF2-52A4E915B7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99454" y="2524059"/>
              <a:ext cx="3571" cy="246221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37E3BA0F-F38B-4A65-A8AA-BDD2EB77114B}"/>
                </a:ext>
              </a:extLst>
            </p:cNvPr>
            <p:cNvSpPr txBox="1"/>
            <p:nvPr/>
          </p:nvSpPr>
          <p:spPr>
            <a:xfrm>
              <a:off x="8399127" y="3450548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TX</a:t>
              </a:r>
            </a:p>
          </p:txBody>
        </p:sp>
      </p:grpSp>
      <p:pic>
        <p:nvPicPr>
          <p:cNvPr id="139" name="Picture 6" descr="thumb image">
            <a:extLst>
              <a:ext uri="{FF2B5EF4-FFF2-40B4-BE49-F238E27FC236}">
                <a16:creationId xmlns:a16="http://schemas.microsoft.com/office/drawing/2014/main" id="{620DC2CD-2A5E-4661-BBC8-6322D940C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8013" y="2334577"/>
            <a:ext cx="3599677" cy="240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445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raspberry pi camera png">
            <a:extLst>
              <a:ext uri="{FF2B5EF4-FFF2-40B4-BE49-F238E27FC236}">
                <a16:creationId xmlns:a16="http://schemas.microsoft.com/office/drawing/2014/main" id="{00AA7050-808E-477A-93D2-B584B885D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95" b="92483" l="3023" r="95349">
                        <a14:foregroundMark x1="93023" y1="39863" x2="93488" y2="15718"/>
                        <a14:foregroundMark x1="93488" y1="15718" x2="83023" y2="14579"/>
                        <a14:foregroundMark x1="83023" y1="14579" x2="81860" y2="35763"/>
                        <a14:foregroundMark x1="81860" y1="35763" x2="83605" y2="38269"/>
                        <a14:foregroundMark x1="77093" y1="24374" x2="42791" y2="39408"/>
                        <a14:foregroundMark x1="42791" y1="39408" x2="36977" y2="38952"/>
                        <a14:foregroundMark x1="33605" y1="30296" x2="61279" y2="33257"/>
                        <a14:foregroundMark x1="61279" y1="33257" x2="87907" y2="44419"/>
                        <a14:foregroundMark x1="87907" y1="44419" x2="89651" y2="43964"/>
                        <a14:foregroundMark x1="89651" y1="27790" x2="77093" y2="29613"/>
                        <a14:foregroundMark x1="91279" y1="28018" x2="81047" y2="26879"/>
                        <a14:foregroundMark x1="91744" y1="33485" x2="83023" y2="35308"/>
                        <a14:foregroundMark x1="90581" y1="37585" x2="82209" y2="37358"/>
                        <a14:foregroundMark x1="92209" y1="32574" x2="92209" y2="23690"/>
                        <a14:foregroundMark x1="92093" y1="22779" x2="95581" y2="40091"/>
                        <a14:foregroundMark x1="93140" y1="31435" x2="85698" y2="20957"/>
                        <a14:foregroundMark x1="89186" y1="20501" x2="91163" y2="23235"/>
                        <a14:foregroundMark x1="91395" y1="32802" x2="85349" y2="37813"/>
                        <a14:foregroundMark x1="85930" y1="23462" x2="83837" y2="25968"/>
                        <a14:foregroundMark x1="77093" y1="14351" x2="76512" y2="36674"/>
                        <a14:foregroundMark x1="77791" y1="46469" x2="77326" y2="39180"/>
                        <a14:foregroundMark x1="58488" y1="64465" x2="52791" y2="46925"/>
                        <a14:foregroundMark x1="52791" y1="46925" x2="52209" y2="46469"/>
                        <a14:foregroundMark x1="56047" y1="63098" x2="63372" y2="25513"/>
                        <a14:foregroundMark x1="63372" y1="25513" x2="56860" y2="49203"/>
                        <a14:foregroundMark x1="59535" y1="36902" x2="55930" y2="65831"/>
                        <a14:foregroundMark x1="55930" y1="65831" x2="45233" y2="57631"/>
                        <a14:foregroundMark x1="45233" y1="57631" x2="45233" y2="57631"/>
                        <a14:foregroundMark x1="60349" y1="11617" x2="60349" y2="11617"/>
                        <a14:foregroundMark x1="61628" y1="11617" x2="61628" y2="11617"/>
                        <a14:foregroundMark x1="57791" y1="11617" x2="57791" y2="11617"/>
                        <a14:foregroundMark x1="57442" y1="11617" x2="57442" y2="11617"/>
                        <a14:foregroundMark x1="57442" y1="11162" x2="57442" y2="11162"/>
                        <a14:foregroundMark x1="57326" y1="11162" x2="57326" y2="11162"/>
                        <a14:foregroundMark x1="57326" y1="11162" x2="57326" y2="11162"/>
                        <a14:foregroundMark x1="61977" y1="11162" x2="61977" y2="11162"/>
                        <a14:foregroundMark x1="49186" y1="16173" x2="40116" y2="15034"/>
                        <a14:foregroundMark x1="49884" y1="12528" x2="41395" y2="12528"/>
                        <a14:foregroundMark x1="50116" y1="9795" x2="50116" y2="9795"/>
                        <a14:foregroundMark x1="29651" y1="32346" x2="29651" y2="32346"/>
                        <a14:foregroundMark x1="29419" y1="31207" x2="28837" y2="11162"/>
                        <a14:foregroundMark x1="14767" y1="26196" x2="15233" y2="56036"/>
                        <a14:foregroundMark x1="15233" y1="56036" x2="14767" y2="61048"/>
                        <a14:foregroundMark x1="8605" y1="46469" x2="8605" y2="66970"/>
                        <a14:foregroundMark x1="8605" y1="66970" x2="9767" y2="82232"/>
                        <a14:foregroundMark x1="10000" y1="88838" x2="11628" y2="38724"/>
                        <a14:foregroundMark x1="13953" y1="24146" x2="8605" y2="33257"/>
                        <a14:foregroundMark x1="8605" y1="33257" x2="14302" y2="24146"/>
                        <a14:foregroundMark x1="16279" y1="20957" x2="5930" y2="21640"/>
                        <a14:foregroundMark x1="5465" y1="24829" x2="5465" y2="24829"/>
                        <a14:foregroundMark x1="5116" y1="30752" x2="5116" y2="30752"/>
                        <a14:foregroundMark x1="6279" y1="44419" x2="5930" y2="67426"/>
                        <a14:foregroundMark x1="5930" y1="67426" x2="6279" y2="87244"/>
                        <a14:foregroundMark x1="6279" y1="87244" x2="6047" y2="92483"/>
                        <a14:foregroundMark x1="5698" y1="88155" x2="5349" y2="74032"/>
                        <a14:foregroundMark x1="5349" y1="73576" x2="5349" y2="88838"/>
                        <a14:foregroundMark x1="5233" y1="87699" x2="5233" y2="71298"/>
                        <a14:foregroundMark x1="4651" y1="74487" x2="4651" y2="74487"/>
                        <a14:foregroundMark x1="4535" y1="79727" x2="4535" y2="72665"/>
                        <a14:foregroundMark x1="4419" y1="82688" x2="4419" y2="87244"/>
                        <a14:foregroundMark x1="4419" y1="89066" x2="4419" y2="89066"/>
                        <a14:foregroundMark x1="4070" y1="72893" x2="4070" y2="72893"/>
                        <a14:foregroundMark x1="4651" y1="46697" x2="4535" y2="62187"/>
                        <a14:foregroundMark x1="4302" y1="33485" x2="3770" y2="34974"/>
                        <a14:foregroundMark x1="4393" y1="21185" x2="4535" y2="18679"/>
                        <a14:foregroundMark x1="4354" y1="21868" x2="4393" y2="21185"/>
                        <a14:foregroundMark x1="4328" y1="22323" x2="4354" y2="21868"/>
                        <a14:foregroundMark x1="4302" y1="22779" x2="4328" y2="22323"/>
                        <a14:foregroundMark x1="3721" y1="33033" x2="4302" y2="22779"/>
                        <a14:foregroundMark x1="3605" y1="18907" x2="3605" y2="18907"/>
                        <a14:foregroundMark x1="3408" y1="21868" x2="3372" y2="22323"/>
                        <a14:foregroundMark x1="3462" y1="21185" x2="3408" y2="21868"/>
                        <a14:foregroundMark x1="3605" y1="19362" x2="3462" y2="21185"/>
                        <a14:backgroundMark x1="1395" y1="19362" x2="1977" y2="42369"/>
                        <a14:backgroundMark x1="1977" y1="42369" x2="1163" y2="64237"/>
                        <a14:backgroundMark x1="1163" y1="64237" x2="1628" y2="89522"/>
                        <a14:backgroundMark x1="3140" y1="21868" x2="3140" y2="21868"/>
                        <a14:backgroundMark x1="3023" y1="22779" x2="3023" y2="22779"/>
                        <a14:backgroundMark x1="3140" y1="21185" x2="3140" y2="21185"/>
                        <a14:backgroundMark x1="3140" y1="22323" x2="3140" y2="22323"/>
                        <a14:backgroundMark x1="3140" y1="22323" x2="3140" y2="18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469491" y="2004338"/>
            <a:ext cx="4706984" cy="2402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Wifi png">
            <a:extLst>
              <a:ext uri="{FF2B5EF4-FFF2-40B4-BE49-F238E27FC236}">
                <a16:creationId xmlns:a16="http://schemas.microsoft.com/office/drawing/2014/main" id="{28D59805-9902-44C3-B491-D4AA79EAC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948" b="89740" l="8696" r="90217">
                        <a14:foregroundMark x1="8913" y1="29480" x2="8913" y2="29480"/>
                        <a14:foregroundMark x1="49783" y1="8092" x2="49783" y2="8092"/>
                        <a14:foregroundMark x1="90217" y1="29624" x2="90217" y2="29624"/>
                        <a14:foregroundMark x1="60435" y1="34971" x2="60435" y2="34971"/>
                        <a14:foregroundMark x1="48370" y1="56069" x2="48370" y2="56069"/>
                        <a14:foregroundMark x1="50870" y1="83526" x2="50870" y2="83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674060">
            <a:off x="8473289" y="2870746"/>
            <a:ext cx="562233" cy="42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8" descr="Image result for Wifi png">
            <a:extLst>
              <a:ext uri="{FF2B5EF4-FFF2-40B4-BE49-F238E27FC236}">
                <a16:creationId xmlns:a16="http://schemas.microsoft.com/office/drawing/2014/main" id="{7DF1EBDF-718B-471D-8384-0C1A65A1A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948" b="89740" l="8696" r="90217">
                        <a14:foregroundMark x1="8913" y1="29480" x2="8913" y2="29480"/>
                        <a14:foregroundMark x1="49783" y1="8092" x2="49783" y2="8092"/>
                        <a14:foregroundMark x1="90217" y1="29624" x2="90217" y2="29624"/>
                        <a14:foregroundMark x1="60435" y1="34971" x2="60435" y2="34971"/>
                        <a14:foregroundMark x1="48370" y1="56069" x2="48370" y2="56069"/>
                        <a14:foregroundMark x1="50870" y1="83526" x2="50870" y2="835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22472">
            <a:off x="9513523" y="2060512"/>
            <a:ext cx="562233" cy="42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616A924-EAE1-47F6-B771-BEBDBCA35832}"/>
              </a:ext>
            </a:extLst>
          </p:cNvPr>
          <p:cNvGrpSpPr>
            <a:grpSpLocks noChangeAspect="1"/>
          </p:cNvGrpSpPr>
          <p:nvPr/>
        </p:nvGrpSpPr>
        <p:grpSpPr>
          <a:xfrm>
            <a:off x="111691" y="202069"/>
            <a:ext cx="8888804" cy="6007288"/>
            <a:chOff x="-7925" y="-35653"/>
            <a:chExt cx="9846460" cy="6654498"/>
          </a:xfrm>
        </p:grpSpPr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2DB5CA63-6B6F-49B2-835A-B6769524D9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811" t="24038" r="21863" b="23570"/>
            <a:stretch/>
          </p:blipFill>
          <p:spPr>
            <a:xfrm>
              <a:off x="3691051" y="1871789"/>
              <a:ext cx="4507890" cy="2948473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94" name="Picture 2" descr="Image result for arduino nano diagram">
              <a:extLst>
                <a:ext uri="{FF2B5EF4-FFF2-40B4-BE49-F238E27FC236}">
                  <a16:creationId xmlns:a16="http://schemas.microsoft.com/office/drawing/2014/main" id="{2EEA3170-883B-455E-9F55-3BCCFBBA71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478639" y="2186834"/>
              <a:ext cx="920090" cy="2318385"/>
            </a:xfrm>
            <a:prstGeom prst="rect">
              <a:avLst/>
            </a:prstGeom>
            <a:noFill/>
            <a:ln w="28575"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9F7AE9FB-5C98-46B1-AE08-29A679ACA6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62402" t="50892" r="28320" b="32231"/>
            <a:stretch/>
          </p:blipFill>
          <p:spPr>
            <a:xfrm>
              <a:off x="8598116" y="3342702"/>
              <a:ext cx="1240419" cy="74164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28575" cap="sq">
              <a:solidFill>
                <a:srgbClr val="FFFFFF"/>
              </a:solidFill>
              <a:miter lim="800000"/>
            </a:ln>
            <a:effectLst/>
          </p:spPr>
        </p:pic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8BDA05FE-47F4-474D-904D-F8654EC424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6852" b="37222" l="64547" r="66890">
                          <a14:foregroundMark x1="65946" y1="27130" x2="65338" y2="27130"/>
                          <a14:foregroundMark x1="66038" y1="26944" x2="65703" y2="26852"/>
                          <a14:foregroundMark x1="65946" y1="31852" x2="65216" y2="31759"/>
                          <a14:foregroundMark x1="66220" y1="31019" x2="66220" y2="31019"/>
                          <a14:foregroundMark x1="64760" y1="29167" x2="64729" y2="32778"/>
                          <a14:foregroundMark x1="64851" y1="36667" x2="64851" y2="36667"/>
                          <a14:foregroundMark x1="64790" y1="37222" x2="64790" y2="37222"/>
                          <a14:foregroundMark x1="65825" y1="36944" x2="65825" y2="36944"/>
                          <a14:foregroundMark x1="66768" y1="36944" x2="66768" y2="36944"/>
                        </a14:backgroundRemoval>
                      </a14:imgEffect>
                    </a14:imgLayer>
                  </a14:imgProps>
                </a:ext>
              </a:extLst>
            </a:blip>
            <a:srcRect l="64266" t="26171" r="32775" b="61707"/>
            <a:stretch/>
          </p:blipFill>
          <p:spPr>
            <a:xfrm>
              <a:off x="4368217" y="862906"/>
              <a:ext cx="417312" cy="561976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4AD7639E-52F5-44EE-8547-CFF46D29D6BC}"/>
                </a:ext>
              </a:extLst>
            </p:cNvPr>
            <p:cNvCxnSpPr/>
            <p:nvPr/>
          </p:nvCxnSpPr>
          <p:spPr>
            <a:xfrm>
              <a:off x="2635059" y="3738495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634E138-A790-4C9A-84C2-0ACA017BF2B4}"/>
                </a:ext>
              </a:extLst>
            </p:cNvPr>
            <p:cNvCxnSpPr/>
            <p:nvPr/>
          </p:nvCxnSpPr>
          <p:spPr>
            <a:xfrm>
              <a:off x="2763646" y="3738494"/>
              <a:ext cx="0" cy="37147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37C7575-A668-4EE3-8744-1C8E379BD5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7727" y="4105207"/>
              <a:ext cx="1635919" cy="476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880565E9-F0D5-4ECF-B81E-DA68D4662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7019" t="29535" r="13991" b="14149"/>
            <a:stretch/>
          </p:blipFill>
          <p:spPr>
            <a:xfrm>
              <a:off x="-7925" y="4362206"/>
              <a:ext cx="2315362" cy="225663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970E6E9-3562-4546-BC79-82070A8ED2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6431" y="4259989"/>
              <a:ext cx="0" cy="16174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928394B-EC1C-4496-90DE-237F34B1FC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6431" y="4259989"/>
              <a:ext cx="16823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CB039B0-240A-4790-B2F6-8D6210244A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745" y="3738495"/>
              <a:ext cx="0" cy="52149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3ACA6B5-82A3-4417-969B-89918C82CC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39796" y="4583839"/>
              <a:ext cx="162338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6238CA86-C40B-4F7E-8025-0542BB80CF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7259" y="4164739"/>
              <a:ext cx="1252537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B8CB3756-0AC2-41DD-A097-94B2755B61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9796" y="4164740"/>
              <a:ext cx="1" cy="4190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0669CEC-46EB-4352-88CD-2CFC74677F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1389" y="3738494"/>
              <a:ext cx="0" cy="42624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BB8A99C-1858-4F99-ABDF-7533A7BBA8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3646" y="3931373"/>
              <a:ext cx="0" cy="52149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DCBED9D-C820-4918-98E8-F163A5BEA1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3646" y="4448107"/>
              <a:ext cx="129953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C89BA354-4104-4EEB-97F3-7DB3A4F2979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08784" y="2074792"/>
              <a:ext cx="4762" cy="237331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0FC0553-A4EA-4CF4-9D5E-849771B1C8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6190" y="2077173"/>
              <a:ext cx="43735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1A61069-C4BA-4B32-BEC7-5211FE1177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3333" y="4448107"/>
              <a:ext cx="432594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CE93750A-5EE8-422A-BD0C-D1C2BB067F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3458" y="3740875"/>
              <a:ext cx="0" cy="4238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7E78B1A-C764-4050-91BA-47D53F97CC0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98695" y="4159976"/>
              <a:ext cx="1122201" cy="47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14C37C4-3391-4E5D-936B-40CB5991C2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0264" y="2212114"/>
              <a:ext cx="5395" cy="195857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14AAE85-1761-40CE-91E8-A203A5F4EA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0264" y="2212114"/>
              <a:ext cx="438151" cy="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EA0A9B9-586B-43BC-A6A4-5A9FE607FE9E}"/>
                </a:ext>
              </a:extLst>
            </p:cNvPr>
            <p:cNvCxnSpPr>
              <a:cxnSpLocks/>
            </p:cNvCxnSpPr>
            <p:nvPr/>
          </p:nvCxnSpPr>
          <p:spPr>
            <a:xfrm>
              <a:off x="1122964" y="4105207"/>
              <a:ext cx="0" cy="32385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5B0A4D5F-93A0-4469-BF05-A148D83420BD}"/>
                </a:ext>
              </a:extLst>
            </p:cNvPr>
            <p:cNvSpPr txBox="1"/>
            <p:nvPr/>
          </p:nvSpPr>
          <p:spPr>
            <a:xfrm>
              <a:off x="3367201" y="4566554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3.3V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703AD3CE-42CB-48FE-B828-4A1B9B26FE51}"/>
                </a:ext>
              </a:extLst>
            </p:cNvPr>
            <p:cNvSpPr txBox="1"/>
            <p:nvPr/>
          </p:nvSpPr>
          <p:spPr>
            <a:xfrm>
              <a:off x="3307879" y="1941862"/>
              <a:ext cx="557451" cy="2616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latin typeface="Agency FB" panose="020B0503020202020204" pitchFamily="34" charset="0"/>
                </a:rPr>
                <a:t>5V</a:t>
              </a: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D38D61E6-C06F-431E-AF01-FCEE1FC9FAFA}"/>
                </a:ext>
              </a:extLst>
            </p:cNvPr>
            <p:cNvGrpSpPr/>
            <p:nvPr/>
          </p:nvGrpSpPr>
          <p:grpSpPr>
            <a:xfrm>
              <a:off x="486723" y="-35653"/>
              <a:ext cx="1626010" cy="1663585"/>
              <a:chOff x="1205559" y="202943"/>
              <a:chExt cx="1626010" cy="1663585"/>
            </a:xfrm>
          </p:grpSpPr>
          <p:pic>
            <p:nvPicPr>
              <p:cNvPr id="170" name="Picture 4" descr="Related image">
                <a:extLst>
                  <a:ext uri="{FF2B5EF4-FFF2-40B4-BE49-F238E27FC236}">
                    <a16:creationId xmlns:a16="http://schemas.microsoft.com/office/drawing/2014/main" id="{C3D269E0-A160-4109-BA73-4B1F9D7E54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>
                            <a14:foregroundMark x1="41800" y1="75400" x2="41800" y2="75400"/>
                            <a14:foregroundMark x1="42000" y1="71600" x2="42700" y2="86900"/>
                            <a14:foregroundMark x1="42200" y1="87700" x2="42600" y2="86700"/>
                            <a14:foregroundMark x1="50700" y1="86600" x2="49800" y2="70100"/>
                            <a14:foregroundMark x1="57400" y1="70800" x2="57900" y2="86400"/>
                            <a14:foregroundMark x1="49100" y1="61700" x2="49100" y2="61700"/>
                            <a14:foregroundMark x1="41200" y1="60600" x2="41200" y2="60600"/>
                            <a14:foregroundMark x1="41200" y1="60600" x2="41200" y2="60600"/>
                            <a14:foregroundMark x1="41200" y1="60600" x2="41200" y2="60300"/>
                            <a14:foregroundMark x1="41700" y1="62600" x2="41600" y2="587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05559" y="202943"/>
                <a:ext cx="1626010" cy="1626010"/>
              </a:xfrm>
              <a:prstGeom prst="rect">
                <a:avLst/>
              </a:prstGeom>
              <a:noFill/>
              <a:ln w="28575"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823E0D3E-8368-47F4-A860-3A217BBB3056}"/>
                  </a:ext>
                </a:extLst>
              </p:cNvPr>
              <p:cNvSpPr txBox="1"/>
              <p:nvPr/>
            </p:nvSpPr>
            <p:spPr>
              <a:xfrm>
                <a:off x="2132770" y="1670621"/>
                <a:ext cx="90108" cy="183336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" dirty="0">
                    <a:latin typeface="Agency FB" panose="020B0503020202020204" pitchFamily="34" charset="0"/>
                  </a:rPr>
                  <a:t>S</a:t>
                </a: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71F2669D-8846-4690-A239-D7AC9EF119B6}"/>
                  </a:ext>
                </a:extLst>
              </p:cNvPr>
              <p:cNvSpPr txBox="1"/>
              <p:nvPr/>
            </p:nvSpPr>
            <p:spPr>
              <a:xfrm>
                <a:off x="2013195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+</a:t>
                </a:r>
              </a:p>
            </p:txBody>
          </p: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1B17CF0D-858C-4052-B159-0C4F443896E7}"/>
                  </a:ext>
                </a:extLst>
              </p:cNvPr>
              <p:cNvSpPr txBox="1"/>
              <p:nvPr/>
            </p:nvSpPr>
            <p:spPr>
              <a:xfrm>
                <a:off x="1882514" y="1635696"/>
                <a:ext cx="90108" cy="23083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b="1" dirty="0">
                    <a:latin typeface="Agency FB" panose="020B0503020202020204" pitchFamily="34" charset="0"/>
                  </a:rPr>
                  <a:t>-</a:t>
                </a:r>
              </a:p>
            </p:txBody>
          </p:sp>
        </p:grp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9778CE61-5187-4415-B7D5-993097A8AC03}"/>
                </a:ext>
              </a:extLst>
            </p:cNvPr>
            <p:cNvSpPr txBox="1"/>
            <p:nvPr/>
          </p:nvSpPr>
          <p:spPr>
            <a:xfrm>
              <a:off x="4562774" y="1364732"/>
              <a:ext cx="90108" cy="183336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latin typeface="Agency FB" panose="020B0503020202020204" pitchFamily="34" charset="0"/>
                </a:rPr>
                <a:t>S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CC9D54E4-8457-44C9-8C24-410332475A00}"/>
                </a:ext>
              </a:extLst>
            </p:cNvPr>
            <p:cNvSpPr txBox="1"/>
            <p:nvPr/>
          </p:nvSpPr>
          <p:spPr>
            <a:xfrm>
              <a:off x="4438298" y="1335260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+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0347969-B716-4629-8D35-4B5DE57CC6F2}"/>
                </a:ext>
              </a:extLst>
            </p:cNvPr>
            <p:cNvSpPr txBox="1"/>
            <p:nvPr/>
          </p:nvSpPr>
          <p:spPr>
            <a:xfrm>
              <a:off x="4699155" y="1336499"/>
              <a:ext cx="90108" cy="2308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 dirty="0">
                  <a:latin typeface="Agency FB" panose="020B0503020202020204" pitchFamily="34" charset="0"/>
                </a:rPr>
                <a:t>-</a:t>
              </a:r>
            </a:p>
          </p:txBody>
        </p:sp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849744C7-31B0-44DF-A8D8-EC06264F56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29353" b="32805" l="63591" r="66460">
                          <a14:foregroundMark x1="63694" y1="30926" x2="63694" y2="30926"/>
                          <a14:foregroundMark x1="66159" y1="30926" x2="66159" y2="30926"/>
                        </a14:backgroundRemoval>
                      </a14:imgEffect>
                    </a14:imgLayer>
                  </a14:imgProps>
                </a:ext>
              </a:extLst>
            </a:blip>
            <a:srcRect l="63232" t="28922" r="33181" b="66763"/>
            <a:stretch/>
          </p:blipFill>
          <p:spPr>
            <a:xfrm>
              <a:off x="4562587" y="2789266"/>
              <a:ext cx="471876" cy="172909"/>
            </a:xfrm>
            <a:prstGeom prst="rect">
              <a:avLst/>
            </a:prstGeom>
            <a:ln w="28575">
              <a:noFill/>
            </a:ln>
          </p:spPr>
        </p:pic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059CB46-552A-4E22-9C9D-A12347BDFC03}"/>
                </a:ext>
              </a:extLst>
            </p:cNvPr>
            <p:cNvCxnSpPr>
              <a:cxnSpLocks/>
            </p:cNvCxnSpPr>
            <p:nvPr/>
          </p:nvCxnSpPr>
          <p:spPr>
            <a:xfrm>
              <a:off x="1433193" y="1375106"/>
              <a:ext cx="29022" cy="2363388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25DBBA5-DCA9-4269-8F34-905BAD1DEF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07365" y="1385067"/>
              <a:ext cx="0" cy="42749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AB6F02E-4301-4499-A150-DAEBE8ABA0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3843" y="1389591"/>
              <a:ext cx="0" cy="32484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EB9B54B-3781-4F0F-BE50-4392A00A7E0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07365" y="1812566"/>
              <a:ext cx="2887603" cy="146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096472D-3B78-418D-BF5B-6FE320F4A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97617" y="1821368"/>
              <a:ext cx="0" cy="39074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F00873A1-A6A9-470C-9939-F980DFF25F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1462" y="1714433"/>
              <a:ext cx="3145391" cy="142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4DB4C30-D9FF-4E50-BA3F-798577103F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23437" y="1728683"/>
              <a:ext cx="0" cy="35112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CEB6BA-4CE7-4627-8BA7-2A6A05BEB525}"/>
                </a:ext>
              </a:extLst>
            </p:cNvPr>
            <p:cNvCxnSpPr>
              <a:cxnSpLocks/>
            </p:cNvCxnSpPr>
            <p:nvPr/>
          </p:nvCxnSpPr>
          <p:spPr>
            <a:xfrm>
              <a:off x="1721088" y="2740723"/>
              <a:ext cx="0" cy="218721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D339533-8158-43CE-BFB5-98EF6F5CD1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18707" y="2737791"/>
              <a:ext cx="2868978" cy="7597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E6144F4D-3192-4409-86BA-51DA9AE002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83430" y="2209733"/>
              <a:ext cx="0" cy="39992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5A40F09-7D5E-4023-B18A-63235413434C}"/>
                </a:ext>
              </a:extLst>
            </p:cNvPr>
            <p:cNvCxnSpPr>
              <a:cxnSpLocks/>
            </p:cNvCxnSpPr>
            <p:nvPr/>
          </p:nvCxnSpPr>
          <p:spPr>
            <a:xfrm>
              <a:off x="4586087" y="1387448"/>
              <a:ext cx="0" cy="1224589"/>
            </a:xfrm>
            <a:prstGeom prst="lin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DFA2652-E3E6-4909-8AD4-86B97A1493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50018" y="1653097"/>
              <a:ext cx="407206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513FEAF-57CF-4C7A-9B53-03ECB75B53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52462" y="1653097"/>
              <a:ext cx="0" cy="55977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EA76CDA-1C72-4786-AF66-CD610FC980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50018" y="1385068"/>
              <a:ext cx="0" cy="26802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67B85B5-20A0-40CF-B7E6-499C515DDF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5633" y="1388889"/>
              <a:ext cx="0" cy="69092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5C72CBA-FF21-44F3-9B46-A00216EDD6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3501" y="1800236"/>
              <a:ext cx="1042756" cy="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47014AA-E7F6-40BA-87F2-03DC160530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5067" y="1797378"/>
              <a:ext cx="5951" cy="173173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AD9B0C-BCF5-4CB8-BB72-34FE8EACF9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7338" y="1797378"/>
              <a:ext cx="0" cy="2824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B7B04E1-84E0-4B19-906B-62B145DF97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0954" y="4578546"/>
              <a:ext cx="789814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345AA78-0651-4924-8324-04E012093F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63625" y="3907564"/>
              <a:ext cx="0" cy="67098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7F1A20D-EE39-45AF-B653-2C5A38BCF0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38739" y="4875483"/>
              <a:ext cx="114921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5D46B9B-BC7F-4D28-8CED-2CBD965353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8739" y="4451282"/>
              <a:ext cx="8599" cy="42737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283B04ED-6829-4EA2-AEAD-5596CFAD43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87956" y="3772966"/>
              <a:ext cx="0" cy="110251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BAAF8E48-F8C6-4865-9CCB-D56CEC8A83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9829" y="3780108"/>
              <a:ext cx="9812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AF3EE7-F122-4FC0-A7C4-9A1C1D162B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11113" y="3649858"/>
              <a:ext cx="105489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FF469E0-2845-4FFF-9854-D0F1E6024B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1113" y="3649858"/>
              <a:ext cx="0" cy="945355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2E509351-D6B4-4B12-A932-D879CC1ECC3E}"/>
                </a:ext>
              </a:extLst>
            </p:cNvPr>
            <p:cNvSpPr txBox="1"/>
            <p:nvPr/>
          </p:nvSpPr>
          <p:spPr>
            <a:xfrm>
              <a:off x="8399299" y="3838211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3v3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D4704AD5-EB0A-4923-AF93-B61DACB971FA}"/>
                </a:ext>
              </a:extLst>
            </p:cNvPr>
            <p:cNvSpPr txBox="1"/>
            <p:nvPr/>
          </p:nvSpPr>
          <p:spPr>
            <a:xfrm>
              <a:off x="8399128" y="3703164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RST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38F28D5-392A-455C-B070-AA6486D2D8A2}"/>
                </a:ext>
              </a:extLst>
            </p:cNvPr>
            <p:cNvSpPr txBox="1"/>
            <p:nvPr/>
          </p:nvSpPr>
          <p:spPr>
            <a:xfrm>
              <a:off x="8402014" y="357976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EN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F9CFBE7-7422-435B-9E19-48B6FF271E09}"/>
                </a:ext>
              </a:extLst>
            </p:cNvPr>
            <p:cNvSpPr txBox="1"/>
            <p:nvPr/>
          </p:nvSpPr>
          <p:spPr>
            <a:xfrm>
              <a:off x="8729307" y="3846672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RX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1D7DA004-1D27-40DD-8CED-39FD0E656F79}"/>
                </a:ext>
              </a:extLst>
            </p:cNvPr>
            <p:cNvSpPr txBox="1"/>
            <p:nvPr/>
          </p:nvSpPr>
          <p:spPr>
            <a:xfrm>
              <a:off x="8729136" y="3711625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IO2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DE36C4CA-CB81-4457-B382-BD42BA4E42DA}"/>
                </a:ext>
              </a:extLst>
            </p:cNvPr>
            <p:cNvSpPr txBox="1"/>
            <p:nvPr/>
          </p:nvSpPr>
          <p:spPr>
            <a:xfrm>
              <a:off x="8732022" y="3588230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IO0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54616F82-9360-4612-AEE4-9423C7EC89C7}"/>
                </a:ext>
              </a:extLst>
            </p:cNvPr>
            <p:cNvSpPr txBox="1"/>
            <p:nvPr/>
          </p:nvSpPr>
          <p:spPr>
            <a:xfrm>
              <a:off x="8729135" y="3459009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>
                  <a:solidFill>
                    <a:schemeClr val="bg1"/>
                  </a:solidFill>
                </a:rPr>
                <a:t>GND</a:t>
              </a:r>
            </a:p>
          </p:txBody>
        </p: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3706112-727D-456F-B719-27DE70B089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6681" y="5148195"/>
              <a:ext cx="5569331" cy="2381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33A0EAEA-28F9-468C-90C7-E927F5A9DA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91250" y="3908542"/>
              <a:ext cx="1133" cy="1242034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45A8C340-4C50-4092-885D-0CB2B259ABE5}"/>
                </a:ext>
              </a:extLst>
            </p:cNvPr>
            <p:cNvCxnSpPr>
              <a:cxnSpLocks/>
              <a:endCxn id="169" idx="1"/>
            </p:cNvCxnSpPr>
            <p:nvPr/>
          </p:nvCxnSpPr>
          <p:spPr>
            <a:xfrm flipH="1">
              <a:off x="8399127" y="3526734"/>
              <a:ext cx="262118" cy="75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CEFD8BC-F339-4D30-9582-769E80FFBA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408130" y="3524852"/>
              <a:ext cx="3370" cy="1461418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B7DF1BF3-DEBD-4467-93F8-A5895F276B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9453" y="4986270"/>
              <a:ext cx="4918469" cy="0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78C4C402-D766-42E9-9D51-81F087826A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8070" y="2658484"/>
              <a:ext cx="0" cy="296198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229FE8B-364F-4275-A5D1-4F94BBD87F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9478" y="2526439"/>
              <a:ext cx="0" cy="42824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B0E0B3A3-E56E-4EC4-832F-0D43CA193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95689" y="2658484"/>
              <a:ext cx="337063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D7DA537-8318-436C-963A-FC5BEFC38E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67833" y="2526439"/>
              <a:ext cx="734001" cy="1077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141024A9-3588-47C1-B3D9-9DD961A22F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26681" y="2658483"/>
              <a:ext cx="0" cy="2489712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BA90150-B426-4D8A-8A82-40B072F9EA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99454" y="2524059"/>
              <a:ext cx="3571" cy="2462211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6AFB8DBF-B93E-4FEF-831E-FE5CAFF2120A}"/>
                </a:ext>
              </a:extLst>
            </p:cNvPr>
            <p:cNvSpPr txBox="1"/>
            <p:nvPr/>
          </p:nvSpPr>
          <p:spPr>
            <a:xfrm>
              <a:off x="8399127" y="3450548"/>
              <a:ext cx="321477" cy="15388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" b="1" dirty="0"/>
                <a:t>TX</a:t>
              </a: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1659FBD1-822D-4A43-A02F-02C4139CDE55}"/>
              </a:ext>
            </a:extLst>
          </p:cNvPr>
          <p:cNvSpPr txBox="1"/>
          <p:nvPr/>
        </p:nvSpPr>
        <p:spPr>
          <a:xfrm>
            <a:off x="705472" y="132021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 Pulse Sensor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7A78BCFF-20CC-4AAC-8E8C-67E1352B5351}"/>
              </a:ext>
            </a:extLst>
          </p:cNvPr>
          <p:cNvSpPr txBox="1"/>
          <p:nvPr/>
        </p:nvSpPr>
        <p:spPr>
          <a:xfrm>
            <a:off x="161296" y="2569261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Nano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D886BE49-80F9-437B-8528-E2ACE19D7230}"/>
              </a:ext>
            </a:extLst>
          </p:cNvPr>
          <p:cNvSpPr txBox="1"/>
          <p:nvPr/>
        </p:nvSpPr>
        <p:spPr>
          <a:xfrm>
            <a:off x="531730" y="6136830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 6V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76EE5F86-BFBA-452A-B817-D799FB02643E}"/>
              </a:ext>
            </a:extLst>
          </p:cNvPr>
          <p:cNvSpPr txBox="1"/>
          <p:nvPr/>
        </p:nvSpPr>
        <p:spPr>
          <a:xfrm>
            <a:off x="10200467" y="5436095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41A19944-1A2F-42C8-9D8D-20C52906ABE3}"/>
              </a:ext>
            </a:extLst>
          </p:cNvPr>
          <p:cNvSpPr txBox="1"/>
          <p:nvPr/>
        </p:nvSpPr>
        <p:spPr>
          <a:xfrm>
            <a:off x="8029460" y="3912262"/>
            <a:ext cx="1245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 8266</a:t>
            </a:r>
          </a:p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(Wi-Fi Module)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C3DF50BC-D158-47A1-8B78-45ADD6DDC52A}"/>
              </a:ext>
            </a:extLst>
          </p:cNvPr>
          <p:cNvSpPr txBox="1"/>
          <p:nvPr/>
        </p:nvSpPr>
        <p:spPr>
          <a:xfrm>
            <a:off x="3636378" y="758192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Sensor 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9BC071E1-197D-4E6B-BF6D-0515C052AB5C}"/>
              </a:ext>
            </a:extLst>
          </p:cNvPr>
          <p:cNvSpPr txBox="1"/>
          <p:nvPr/>
        </p:nvSpPr>
        <p:spPr>
          <a:xfrm>
            <a:off x="9768647" y="652910"/>
            <a:ext cx="1245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Camera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5BBE6776-5E9D-446A-8C6D-3A0CD00171F7}"/>
              </a:ext>
            </a:extLst>
          </p:cNvPr>
          <p:cNvSpPr txBox="1"/>
          <p:nvPr/>
        </p:nvSpPr>
        <p:spPr>
          <a:xfrm>
            <a:off x="3810289" y="2882366"/>
            <a:ext cx="1245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4.7 k</a:t>
            </a:r>
            <a:r>
              <a:rPr lang="el-G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Resister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839CDD5-91D8-46D7-9135-4ED47E1610E1}"/>
              </a:ext>
            </a:extLst>
          </p:cNvPr>
          <p:cNvSpPr txBox="1"/>
          <p:nvPr/>
        </p:nvSpPr>
        <p:spPr>
          <a:xfrm>
            <a:off x="4303379" y="6024599"/>
            <a:ext cx="36343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Arduino And Raspberry Pi communicates through Wi-Fi connection</a:t>
            </a:r>
          </a:p>
        </p:txBody>
      </p:sp>
    </p:spTree>
    <p:extLst>
      <p:ext uri="{BB962C8B-B14F-4D97-AF65-F5344CB8AC3E}">
        <p14:creationId xmlns:p14="http://schemas.microsoft.com/office/powerpoint/2010/main" val="75922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2427</TotalTime>
  <Words>83</Words>
  <Application>Microsoft Office PowerPoint</Application>
  <PresentationFormat>Widescreen</PresentationFormat>
  <Paragraphs>58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Agency FB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nimalan gunalan</dc:creator>
  <cp:lastModifiedBy>nimalan gunalan</cp:lastModifiedBy>
  <cp:revision>15</cp:revision>
  <cp:lastPrinted>2020-01-05T04:27:45Z</cp:lastPrinted>
  <dcterms:created xsi:type="dcterms:W3CDTF">2020-01-03T13:54:08Z</dcterms:created>
  <dcterms:modified xsi:type="dcterms:W3CDTF">2020-01-05T06:21:14Z</dcterms:modified>
</cp:coreProperties>
</file>

<file path=docProps/thumbnail.jpeg>
</file>